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0" r:id="rId5"/>
    <p:sldId id="261" r:id="rId6"/>
    <p:sldId id="259" r:id="rId7"/>
    <p:sldId id="262" r:id="rId8"/>
    <p:sldId id="25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6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A30349-84A2-4A1F-AE94-06BD2F098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9720C15-E95C-466B-AC6F-6EC862748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A86E4C-F582-443D-936E-E31B38723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976CED-B12E-4145-BE9B-4E0F23082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3B8481-298E-4CB6-A78B-FD62D8B04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79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39D7AF-9AFF-494F-9FB0-5C73D84B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E8DFD17-710E-4C82-9AC5-B45551E50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43BB4C-2964-4BF3-B9C8-47A2044BD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7D27FE-56AB-4FF0-BBFB-B17F4D00D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1553B3-32CD-4951-A50C-7DB319965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11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66E7BA3-086D-4D67-8BEC-1F606E6F1E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496A81D-ADFA-42C5-BE2D-DCA02564D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27784A-C9C9-485B-AC6C-435F3DA5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F611A4-4EE8-46EE-B831-E26D79317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F7C695-53DE-4568-A594-47107E136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53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7E640-EB69-460E-A171-40126CF8F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971DB7-4ADF-4B2A-BA85-6AC9245E4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999D83-8C11-4B32-8611-8E48E5C27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F1C90A-AFCE-4210-8746-3006CFF3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A8350E-AD09-46AC-A717-308819059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0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F18B26-84C6-4FAA-A39D-48100724F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44B92A-6F03-405F-9DF5-B5D6B59A2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BCB0C8-7E9C-4204-A774-BE7F5D6AC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D905B7-5208-438E-92C1-34DD128E4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E72B90-F7B9-4CE6-8762-024B93FC2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7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FCF71F-72B2-4A83-A30A-6ECE2098C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0328C20-7383-4736-AB69-0D4FD2E0A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CDF4C89-3393-48E3-8D55-E7D1214BA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5342626-F779-4992-9A19-77350E725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5724E9-D629-4029-A4FB-C8FD8BD68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06881D-187A-493C-8557-CB4425058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928B61-3D4C-4E66-B21A-694255F7E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FB984B-FD54-49FD-AB62-2F15F1FCB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2CC3C1-20D1-474C-982C-D01E0EA1D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8A88A57-E69D-4903-BCCC-7E835B7BE5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EA184E1-D3CB-4CA1-A8B1-2045818B73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1024A23-57B2-4297-8C15-56D6B68A7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A20CB12-0401-4BE7-ABB4-33BF06C1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E383BF8-A420-4C67-84A2-60A94C33A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794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9D40EC-6BD6-4690-B577-B69C75410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693D8B7-E108-436B-BF42-BA7754326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11EBEA0-8E27-4CD9-8336-081132B47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E2D183D-8CB3-488C-9225-239132253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076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F740927-F6E7-471E-B71C-41D4B95EE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2BEF654-92C7-4C70-AA45-39C05E28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9E62032-5171-4A90-A389-4B0EA953F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34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ED0DDC-1B03-4984-8CDB-9AACFFE73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05BB36-F53F-4CBA-872F-B8DA024D7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F4976B-7B0E-421E-883B-5129F6EAC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1272012-4F77-43F5-870E-8514F7EE8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46F078-82EA-488D-9A4E-5087B0CFD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F816ED5-38B7-468D-A33D-AB48D563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64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CEA918-2700-4065-A007-4ED583365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EFEFEE-63A2-4267-A0D8-CA9D49F3FB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3567219-1E20-4B6E-BD45-796565192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20488D-580F-4104-998E-A31CE8D15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EC87DB4-7B6F-4D64-B322-FC3033000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15150A4-77A6-4CB5-9A79-10D741429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38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60FA4C9-49BC-41B8-A62B-CEB836F70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CE362A-1F0C-4744-ACD8-D47D0BF7E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A27BD0-DAA9-4E46-9889-988DEB7F1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C7762-51E0-41E5-ADF2-FC616B7ECCB7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8C803F-3CE8-4ACB-AF69-C193C94AC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B47567-2D98-4285-AA4B-51BFB686E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62795-BDC0-4539-9167-157FE9EB33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85D997-61FA-4C4F-AA2D-4C514E4783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A9CAA77-E025-47F7-A35B-278240C18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6BF589-B26D-488A-93D5-DC3D8FD82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95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7269FC-3152-4C7A-A705-AA97E52910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89C3041-3206-4C36-8271-A5C1D5ACAB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A9C651A-FE3F-4754-B332-6675E8DF9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22" y="0"/>
            <a:ext cx="6864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6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4682B6-D360-48A5-883C-18F95ACF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5173AA6-7E2D-4A74-B7AB-DE401C37F5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149" y="106363"/>
            <a:ext cx="6727825" cy="6727825"/>
          </a:xfrm>
        </p:spPr>
      </p:pic>
    </p:spTree>
    <p:extLst>
      <p:ext uri="{BB962C8B-B14F-4D97-AF65-F5344CB8AC3E}">
        <p14:creationId xmlns:p14="http://schemas.microsoft.com/office/powerpoint/2010/main" val="2035907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4EB9E3-6B48-468C-8713-F36E50D76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7EA58FE-D1EC-40BB-A440-0B2A3C5183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706" y="0"/>
            <a:ext cx="6858000" cy="6858000"/>
          </a:xfrm>
        </p:spPr>
      </p:pic>
    </p:spTree>
    <p:extLst>
      <p:ext uri="{BB962C8B-B14F-4D97-AF65-F5344CB8AC3E}">
        <p14:creationId xmlns:p14="http://schemas.microsoft.com/office/powerpoint/2010/main" val="378023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805B5A-BE77-4D3C-8A48-1DA43D13A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73021B6E-3BB3-4638-8F23-205A6792F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706" y="0"/>
            <a:ext cx="6858000" cy="6858000"/>
          </a:xfrm>
        </p:spPr>
      </p:pic>
    </p:spTree>
    <p:extLst>
      <p:ext uri="{BB962C8B-B14F-4D97-AF65-F5344CB8AC3E}">
        <p14:creationId xmlns:p14="http://schemas.microsoft.com/office/powerpoint/2010/main" val="352732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542D24-4C9C-4736-BA96-3B1853819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E52CFF34-56DE-42FD-A2D1-DE15DEBAB4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25" y="57151"/>
            <a:ext cx="5779293" cy="6743700"/>
          </a:xfrm>
        </p:spPr>
      </p:pic>
    </p:spTree>
    <p:extLst>
      <p:ext uri="{BB962C8B-B14F-4D97-AF65-F5344CB8AC3E}">
        <p14:creationId xmlns:p14="http://schemas.microsoft.com/office/powerpoint/2010/main" val="271860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567361-7327-4DF4-AB1E-EC55BC268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9544927-421B-4D2D-84F8-909D781851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EEEA64E-DEF6-4DCF-8648-85A326304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308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CEF2E9-7B60-43B7-BC84-FBC2B5B93D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5161D2E-4344-492B-B85A-2C9B6929BF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4DEC3D-20AF-4A96-B3FD-0066CC60C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00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宽屏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陆 露</dc:creator>
  <cp:lastModifiedBy>陆 露</cp:lastModifiedBy>
  <cp:revision>1</cp:revision>
  <dcterms:created xsi:type="dcterms:W3CDTF">2020-11-27T06:24:18Z</dcterms:created>
  <dcterms:modified xsi:type="dcterms:W3CDTF">2020-11-27T06:31:36Z</dcterms:modified>
</cp:coreProperties>
</file>